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B5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1"/>
    <p:restoredTop sz="94714"/>
  </p:normalViewPr>
  <p:slideViewPr>
    <p:cSldViewPr snapToGrid="0">
      <p:cViewPr>
        <p:scale>
          <a:sx n="130" d="100"/>
          <a:sy n="130" d="100"/>
        </p:scale>
        <p:origin x="2960" y="15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jpe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BDF088-7D6E-2CE8-B5CB-BE8A6CEEFE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204870D-6724-D37E-472B-F2366F57F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502EF3-46A5-F13B-E11C-4E5E4BAD5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E9775C-C991-D6C1-6319-D0240EDF5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A782C4-47CF-0917-2D40-DA5A39B2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497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5833A8-1C03-3FB5-6890-1EB74BAB7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6857E2-2B45-0B73-294C-194C5896D8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0643A1-2598-906C-F7EA-67729BA0B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EB675B-64F8-8B75-4678-C8769DAB4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A06BDF-80A2-2857-70B4-1DFFFB03C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21175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12A581-968E-C810-D181-68A9A1C879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62E27F-68F4-3528-E111-80D6A9A11B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1A3E3E-2144-088D-530D-0F15D198F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980FAA-6FE9-0F94-3B44-FCAF13A63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2ACD95-4210-6D2A-6A62-C0BC6E0B9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549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702B82-B7F7-8113-1F0E-45D317D54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18DCED-3A5B-245A-BC40-01DE1632E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FA6758-0B25-28B8-05C5-D28C61918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855501-9E75-0332-A126-6E0BE6A85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0348AE-D01B-5C22-C962-93CF1A733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11093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A05A54-870D-2F57-0D12-B46FE27D5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8F3419-3B12-5669-78C5-23C19C031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9CBD9D-CBC1-272C-CD92-F77B626F5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886263-03FC-4C31-182A-7363CB896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2655B4-F182-CFBA-0DA1-207FBB245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4417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A920C3-3062-647F-F1E1-8C86037A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C4A9A4-5A02-036A-9570-5FA573F43D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E27DD4-C548-77D6-46B4-BF9E36121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6CAAC5-B13D-A5C1-D6B9-87BBC7C25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165ADB-A2FD-7098-7B91-7464087E2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3D4203-29AA-47B1-42DE-D02712D95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9554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CAF7E7-E331-8B17-F7CF-9C552768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F3BA42-A666-2B0C-6EF3-457FD7731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42E390-6C6D-FC06-F60B-149DD26688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5EAEE6C-F94A-9901-4534-2F0FFAE472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5B4866-7B38-6AC3-1736-9C716B425C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BFD1861-2F01-A4EB-60B5-A0531CCDF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0941F1B-E508-1F49-3001-D5F89CA6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7F598F0-D006-8D4E-0A90-5FDB988F5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83965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3727B-7E61-2178-21DD-4CABD2DB5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3FD55D7-DB35-D3EB-E638-308B592B5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B50607C-5F10-6F3B-2AB8-4E65A3F4E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70A36D-46A4-6DE3-1809-AE45D6859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92860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877B7A0-1C33-1DBA-3E96-2B0E6F635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3920B98-69A7-2143-C181-9B88703EA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27E0DF-10FF-DF6E-F15E-8C61E2B45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7689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073C12-0475-26EA-4813-7CF62F5C6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A35116-31CD-9304-CAD6-46CD96323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CDD18C-B436-01E8-38E8-058BB6853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31E1D7-0255-6A7F-CAE5-94252A94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A7332E-E2C6-5016-67DE-9E5F33294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5A9075-F7C3-EB98-52B4-F68903A93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79347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6CCA1-C57C-1A4B-8143-DD78C5E43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A630C3-A2FD-7B31-464A-33F61396C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99CEB6-17A0-5234-9B25-869CE5A98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9E138C-5B50-0600-67F2-B1383C50C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F130CA-DD18-26D6-7DEF-094362ED7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6072AC-D281-D9CC-A7CD-43244BA83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2433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B96A21A-55F8-8108-D111-86E5E698D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2F6709-4FCA-E773-8D5F-9FB20D89B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CFC280-4022-423D-BB2E-B63A354A0C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9B40DC-20A1-7946-B189-31FAA8B85E2C}" type="datetimeFigureOut">
              <a:rPr kumimoji="1" lang="ko-KR" altLang="en-US" smtClean="0"/>
              <a:t>2024. 8. 31.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49EAEA-6A02-D73E-BE84-81615B67A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E613DE-BA9A-F19D-9A93-83FD0DA28D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821BD8-FDCE-4747-911B-092150A1165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208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천장, 건물, 실내이(가) 표시된 사진&#10;&#10;자동 생성된 설명">
            <a:extLst>
              <a:ext uri="{FF2B5EF4-FFF2-40B4-BE49-F238E27FC236}">
                <a16:creationId xmlns:a16="http://schemas.microsoft.com/office/drawing/2014/main" id="{5CE295ED-F27F-C135-F05F-BB4190D78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300"/>
            <a:ext cx="12192000" cy="654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462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82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7434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가구, 실내, 의류, 사람이(가) 표시된 사진&#10;&#10;자동 생성된 설명">
            <a:extLst>
              <a:ext uri="{FF2B5EF4-FFF2-40B4-BE49-F238E27FC236}">
                <a16:creationId xmlns:a16="http://schemas.microsoft.com/office/drawing/2014/main" id="{114AC92C-FB0F-7131-59E1-C49D888F8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3" y="1904"/>
            <a:ext cx="12002814" cy="685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69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가구, 실내, 의류, 벽이(가) 표시된 사진&#10;&#10;자동 생성된 설명">
            <a:extLst>
              <a:ext uri="{FF2B5EF4-FFF2-40B4-BE49-F238E27FC236}">
                <a16:creationId xmlns:a16="http://schemas.microsoft.com/office/drawing/2014/main" id="{41F5E45F-0848-837A-B024-93FF4887D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3" y="0"/>
            <a:ext cx="11989513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E0B6218-BBBA-B56A-E826-94942863F193}"/>
              </a:ext>
            </a:extLst>
          </p:cNvPr>
          <p:cNvSpPr/>
          <p:nvPr/>
        </p:nvSpPr>
        <p:spPr>
          <a:xfrm>
            <a:off x="914399" y="2021479"/>
            <a:ext cx="3293808" cy="767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4000" dirty="0">
                <a:solidFill>
                  <a:schemeClr val="tx1"/>
                </a:solidFill>
                <a:latin typeface="NanumGothicOTF" panose="020D0604000000000000" pitchFamily="34" charset="-127"/>
                <a:ea typeface="NanumGothicOTF" panose="020D0604000000000000" pitchFamily="34" charset="-127"/>
              </a:rPr>
              <a:t>N</a:t>
            </a:r>
            <a:r>
              <a:rPr kumimoji="1" lang="ko-KR" altLang="en-US" sz="4000" dirty="0">
                <a:solidFill>
                  <a:schemeClr val="tx1"/>
                </a:solidFill>
                <a:latin typeface="NanumGothicOTF" panose="020D0604000000000000" pitchFamily="34" charset="-127"/>
                <a:ea typeface="NanumGothicOTF" panose="020D0604000000000000" pitchFamily="34" charset="-127"/>
              </a:rPr>
              <a:t>사 개발자가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5E88F30-5C77-2BD4-D7D7-2EC671030BDA}"/>
              </a:ext>
            </a:extLst>
          </p:cNvPr>
          <p:cNvSpPr/>
          <p:nvPr/>
        </p:nvSpPr>
        <p:spPr>
          <a:xfrm>
            <a:off x="954803" y="3004004"/>
            <a:ext cx="3586218" cy="767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4000" dirty="0">
                <a:solidFill>
                  <a:schemeClr val="tx1"/>
                </a:solidFill>
                <a:latin typeface="NanumGothicOTF" panose="020D0604000000000000" pitchFamily="34" charset="-127"/>
                <a:ea typeface="NanumGothicOTF" panose="020D0604000000000000" pitchFamily="34" charset="-127"/>
              </a:rPr>
              <a:t>1784</a:t>
            </a:r>
            <a:r>
              <a:rPr kumimoji="1" lang="ko-KR" altLang="en-US" sz="4000" dirty="0">
                <a:solidFill>
                  <a:schemeClr val="tx1"/>
                </a:solidFill>
                <a:latin typeface="NanumGothicOTF" panose="020D0604000000000000" pitchFamily="34" charset="-127"/>
                <a:ea typeface="NanumGothicOTF" panose="020D0604000000000000" pitchFamily="34" charset="-127"/>
              </a:rPr>
              <a:t>에서 읽은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F6F4C82-3095-BB2F-9F46-2DE03045354F}"/>
              </a:ext>
            </a:extLst>
          </p:cNvPr>
          <p:cNvSpPr/>
          <p:nvPr/>
        </p:nvSpPr>
        <p:spPr>
          <a:xfrm>
            <a:off x="954803" y="3982064"/>
            <a:ext cx="4813097" cy="767639"/>
          </a:xfrm>
          <a:prstGeom prst="rect">
            <a:avLst/>
          </a:prstGeom>
          <a:solidFill>
            <a:srgbClr val="B4B5B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4000" b="1" dirty="0">
                <a:solidFill>
                  <a:schemeClr val="tx1"/>
                </a:solidFill>
                <a:latin typeface="NanumGothicOTF" panose="020D0604000000000000" pitchFamily="34" charset="-127"/>
                <a:ea typeface="NanumGothicOTF" panose="020D0604000000000000" pitchFamily="34" charset="-127"/>
              </a:rPr>
              <a:t>1784</a:t>
            </a:r>
            <a:r>
              <a:rPr kumimoji="1" lang="ko-KR" altLang="en-US" sz="4000" b="1" dirty="0">
                <a:solidFill>
                  <a:schemeClr val="tx1"/>
                </a:solidFill>
                <a:latin typeface="NanumGothicOTF" panose="020D0604000000000000" pitchFamily="34" charset="-127"/>
                <a:ea typeface="NanumGothicOTF" panose="020D0604000000000000" pitchFamily="34" charset="-127"/>
              </a:rPr>
              <a:t> </a:t>
            </a:r>
            <a:r>
              <a:rPr kumimoji="1" lang="en-US" altLang="ko-KR" sz="4000" b="1" dirty="0">
                <a:solidFill>
                  <a:schemeClr val="tx1"/>
                </a:solidFill>
                <a:latin typeface="NanumGothicOTF" panose="020D0604000000000000" pitchFamily="34" charset="-127"/>
                <a:ea typeface="NanumGothicOTF" panose="020D0604000000000000" pitchFamily="34" charset="-127"/>
              </a:rPr>
              <a:t>THE TESTBED</a:t>
            </a:r>
            <a:endParaRPr kumimoji="1" lang="ko-KR" altLang="en-US" sz="4000" b="1" dirty="0">
              <a:solidFill>
                <a:schemeClr val="tx1"/>
              </a:solidFill>
              <a:latin typeface="NanumGothicOTF" panose="020D0604000000000000" pitchFamily="34" charset="-127"/>
              <a:ea typeface="NanumGothicOTF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9121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NHN이 일하는 27층 빌딩 그린팩토리 디자인북 | NHN - 모바일교보문고">
            <a:extLst>
              <a:ext uri="{FF2B5EF4-FFF2-40B4-BE49-F238E27FC236}">
                <a16:creationId xmlns:a16="http://schemas.microsoft.com/office/drawing/2014/main" id="{000EE3A1-0C91-E4C9-B727-AA70FA4F4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596" y="77535"/>
            <a:ext cx="4943410" cy="670293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텍스트, 책이(가) 표시된 사진&#10;&#10;자동 생성된 설명">
            <a:extLst>
              <a:ext uri="{FF2B5EF4-FFF2-40B4-BE49-F238E27FC236}">
                <a16:creationId xmlns:a16="http://schemas.microsoft.com/office/drawing/2014/main" id="{B63A5EB9-3E2E-A958-34F2-23F7B607F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7342" y="77535"/>
            <a:ext cx="5004242" cy="670293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57269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책, 출판, 종이이(가) 표시된 사진&#10;&#10;자동 생성된 설명">
            <a:extLst>
              <a:ext uri="{FF2B5EF4-FFF2-40B4-BE49-F238E27FC236}">
                <a16:creationId xmlns:a16="http://schemas.microsoft.com/office/drawing/2014/main" id="{A5D9D176-6E7A-1537-87C2-92B4A135A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8222" y="-8223"/>
            <a:ext cx="6979389" cy="6866223"/>
          </a:xfrm>
          <a:prstGeom prst="rect">
            <a:avLst/>
          </a:prstGeom>
        </p:spPr>
      </p:pic>
      <p:pic>
        <p:nvPicPr>
          <p:cNvPr id="5" name="그림 4" descr="창문, 직사각형, 실내이(가) 표시된 사진&#10;&#10;자동 생성된 설명">
            <a:extLst>
              <a:ext uri="{FF2B5EF4-FFF2-40B4-BE49-F238E27FC236}">
                <a16:creationId xmlns:a16="http://schemas.microsoft.com/office/drawing/2014/main" id="{14BDA22E-6877-801D-9888-F01231672F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90" b="2939"/>
          <a:stretch/>
        </p:blipFill>
        <p:spPr>
          <a:xfrm>
            <a:off x="6671167" y="-9415"/>
            <a:ext cx="5451059" cy="68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782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건물, 도시 디자인, 야외, 시티이(가) 표시된 사진&#10;&#10;자동 생성된 설명">
            <a:extLst>
              <a:ext uri="{FF2B5EF4-FFF2-40B4-BE49-F238E27FC236}">
                <a16:creationId xmlns:a16="http://schemas.microsoft.com/office/drawing/2014/main" id="{B4AC78C5-0697-8FCE-CD60-EFE6E0B99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339645" y="0"/>
            <a:ext cx="9161206" cy="687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66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흑백, 스크린샷, 사각형이(가) 표시된 사진&#10;&#10;자동 생성된 설명">
            <a:extLst>
              <a:ext uri="{FF2B5EF4-FFF2-40B4-BE49-F238E27FC236}">
                <a16:creationId xmlns:a16="http://schemas.microsoft.com/office/drawing/2014/main" id="{35C8887C-AD70-824E-0A04-25FF0FCB6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908755" y="857250"/>
            <a:ext cx="6858000" cy="5143500"/>
          </a:xfrm>
          <a:prstGeom prst="rect">
            <a:avLst/>
          </a:prstGeom>
        </p:spPr>
      </p:pic>
      <p:pic>
        <p:nvPicPr>
          <p:cNvPr id="5" name="그림 4" descr="직사각형, 창문, 사각형, 벽이(가) 표시된 사진&#10;&#10;자동 생성된 설명">
            <a:extLst>
              <a:ext uri="{FF2B5EF4-FFF2-40B4-BE49-F238E27FC236}">
                <a16:creationId xmlns:a16="http://schemas.microsoft.com/office/drawing/2014/main" id="{721D9144-8335-1B66-46B5-8259DD1895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98"/>
          <a:stretch/>
        </p:blipFill>
        <p:spPr>
          <a:xfrm rot="5400000">
            <a:off x="-129355" y="962639"/>
            <a:ext cx="6858000" cy="493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53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내, 가전, 주방가전, 바닥이(가) 표시된 사진&#10;&#10;자동 생성된 설명">
            <a:extLst>
              <a:ext uri="{FF2B5EF4-FFF2-40B4-BE49-F238E27FC236}">
                <a16:creationId xmlns:a16="http://schemas.microsoft.com/office/drawing/2014/main" id="{CD0A0E42-1ACB-C94B-E1C7-B90CCCE31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965" y="0"/>
            <a:ext cx="4316224" cy="6858000"/>
          </a:xfrm>
          <a:prstGeom prst="rect">
            <a:avLst/>
          </a:prstGeom>
        </p:spPr>
      </p:pic>
      <p:pic>
        <p:nvPicPr>
          <p:cNvPr id="5" name="그림 4" descr="책, 실내, 도서관이(가) 표시된 사진&#10;&#10;자동 생성된 설명">
            <a:extLst>
              <a:ext uri="{FF2B5EF4-FFF2-40B4-BE49-F238E27FC236}">
                <a16:creationId xmlns:a16="http://schemas.microsoft.com/office/drawing/2014/main" id="{64347667-DB15-72A1-0E04-A145BFE866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272"/>
          <a:stretch/>
        </p:blipFill>
        <p:spPr>
          <a:xfrm>
            <a:off x="1611398" y="0"/>
            <a:ext cx="4666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1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461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9</Words>
  <Application>Microsoft Macintosh PowerPoint</Application>
  <PresentationFormat>와이드스크린</PresentationFormat>
  <Paragraphs>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NanumGothicOTF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고언약</dc:creator>
  <cp:lastModifiedBy>고언약</cp:lastModifiedBy>
  <cp:revision>31</cp:revision>
  <dcterms:created xsi:type="dcterms:W3CDTF">2024-08-31T01:22:23Z</dcterms:created>
  <dcterms:modified xsi:type="dcterms:W3CDTF">2024-08-31T11:54:07Z</dcterms:modified>
</cp:coreProperties>
</file>

<file path=docProps/thumbnail.jpeg>
</file>